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6" r:id="rId3"/>
    <p:sldId id="287" r:id="rId4"/>
    <p:sldId id="257" r:id="rId5"/>
    <p:sldId id="288" r:id="rId6"/>
    <p:sldId id="289" r:id="rId7"/>
    <p:sldId id="261" r:id="rId8"/>
    <p:sldId id="262" r:id="rId9"/>
    <p:sldId id="263" r:id="rId10"/>
    <p:sldId id="264" r:id="rId11"/>
    <p:sldId id="29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013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0F4743-AC64-43E2-9199-999542DDAF9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4ADF7A-8735-44A9-9C24-966897F2B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ОБРАЗОВАЕТЛЬНОЕ УЧРЕЖДЕНИЕ «Детский сад № 1»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344816" cy="424847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«Экскурсионная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работа в детском саду </a:t>
            </a:r>
          </a:p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для детей старшего дошкольного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из опыта работы педагогов подготовительной к школе группы.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Подготовили: Баранова Т.В.,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1 кв.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Успенская О.М.,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воспитатель высшей кв. категории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7410" y="4653136"/>
            <a:ext cx="6400800" cy="809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г. Гусь-Хрустальный</a:t>
            </a:r>
          </a:p>
          <a:p>
            <a:r>
              <a:rPr lang="ru-RU" dirty="0" smtClean="0"/>
              <a:t>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1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pen\Desktop\Новая папка\WhatsApp Image 2023-03-04 at 12.00.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5185"/>
            <a:ext cx="3456384" cy="3537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1074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Разработали маршруты,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провели анкетирование родителей, вспомнили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правила дорожного движения, правила поведения в общественных местах.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099" name="Picture 3" descr="C:\Users\uspen\Desktop\Новая папка\WhatsApp Image 2023-03-04 at 12.00.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36304" cy="3940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pen\Desktop\Новая папка\WhatsApp Image 2023-03-04 at 12.00.2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3024036" cy="403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 детьми занятий,  мастер-классов с родителями;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•Проведение экскурсий, посещение музеев;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•Организация творческих выставок;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•Проведение совместных праздников с родителями;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85842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интересным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одного из родителей, работника завода, рассказ о профессиях завода, показ продукции, выпускаемой на заводе.</a:t>
            </a:r>
          </a:p>
          <a:p>
            <a:endParaRPr lang="ru-RU" dirty="0"/>
          </a:p>
        </p:txBody>
      </p:sp>
      <p:pic>
        <p:nvPicPr>
          <p:cNvPr id="5122" name="Picture 2" descr="C:\Users\uspen\Desktop\Новая папка\WhatsApp Image 2023-03-04 at 11.58.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4" y="270892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pen\Desktop\Новая папка\WhatsApp Image 2023-03-04 at 11.58.1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00" y="270892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pen\Desktop\Новая папка\WhatsApp Image 2023-03-04 at 11.58.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96" y="273350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Экскурсии, наблюдения,  беседы.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pen\Desktop\Новая папка\bb69443b-4c4f-4e9e-a958-1d81258928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76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pen\Desktop\Новая папка\8b2bebee-a8d6-485c-b8c9-dfe728e8bf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86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pen\Desktop\Новая папка\WhatsApp Image 2023-03-04 at 11.56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31" y="128002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pen\Desktop\Новая папка\WhatsApp Image 2023-03-04 at 11.56.30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643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13176"/>
            <a:ext cx="171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Мальцовские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2348880"/>
            <a:ext cx="1842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Железнодорожный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вокзал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pen\Desktop\Новая папка\WhatsApp Image 2023-03-04 at 11.56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59465" cy="394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pen\Desktop\Новая папка\WhatsApp Image 2023-03-04 at 11.56.2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3131840" cy="417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pen\Desktop\Новая папка\WhatsApp Image 2023-03-04 at 11.56.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75" y="2745599"/>
            <a:ext cx="3084301" cy="4112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6688" y="8367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Музей Хрусталя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В.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Мальцова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pen\Desktop\WhatsApp Image 2023-03-04 at 14.26.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0674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pen\Desktop\WhatsApp Image 2023-03-04 at 14.26.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70919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pen\Desktop\WhatsApp Image 2023-03-04 at 14.26.0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781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pen\Desktop\WhatsApp Image 2023-03-04 at 14.26.04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1151" y="692696"/>
            <a:ext cx="2589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Музей Хрусталя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В.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Мальцова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дороге на Хрустальный завод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8194" name="Picture 2" descr="C:\Users\uspen\Desktop\Новая папка\WhatsApp Image 2023-03-04 at 12.00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pen\Desktop\Новая папка\WhatsApp Image 2023-03-04 at 12.00.00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204056" cy="427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pen\Desktop\Новая папка\WhatsApp Image 2023-03-04 at 12.00.00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Предприятие, на котором работают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наши родители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9218" name="Picture 2" descr="C:\Users\uspen\Desktop\Новая папка\WhatsApp Image 2023-03-04 at 12.00.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pen\Desktop\Новая папка\WhatsApp Image 2023-03-04 at 11.59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7883" y="1412776"/>
            <a:ext cx="27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Экскурсию проводила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Власова Галина Михайловна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spen\Desktop\Новая папка\WhatsApp Image 2023-03-04 at 11.59.4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800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pen\Desktop\Новая папка\WhatsApp Image 2023-03-04 at 11.59.5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pen\Desktop\Новая папка\WhatsApp Image 2023-03-04 at 11.59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5800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24145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Знакомство с цехом выработки  </a:t>
            </a:r>
          </a:p>
          <a:p>
            <a:r>
              <a:rPr lang="ru-RU" sz="1900" dirty="0" smtClean="0">
                <a:solidFill>
                  <a:schemeClr val="bg1"/>
                </a:solidFill>
              </a:rPr>
              <a:t>изделий из хрусталя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Гусевской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хрустальный завод имени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Мальцова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pen\Desktop\Новая папка\WhatsApp Image 2023-03-04 at 11.59.5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pen\Desktop\Новая папка\WhatsApp Image 2023-03-04 at 11.59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pen\Desktop\Новая папка\WhatsApp Image 2023-03-04 at 11.59.4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6274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Гусевской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хрустальный завод имени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Мальцова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Небольшой, но в нем дела большие.                                                                                                                     Город мой встает передо мной.                                                                                                                    Как частица Родины — России,                                                                                                                    Сердцу самый милый и родной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Васильевич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Настоящее волшебство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2290" name="Picture 2" descr="C:\Users\uspen\Desktop\Новая папка\WhatsApp Image 2023-03-04 at 11.59.47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" y="1196752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pen\Desktop\Новая папка\WhatsApp Image 2023-03-04 at 11.59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0" y="1201122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54176" cy="86895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Цех алмазной обработки изделий из стекла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pen\Desktop\Новая папка\WhatsApp Image 2023-03-04 at 11.59.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1368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pen\Desktop\Новая папка\WhatsApp Image 2023-03-04 at 11.59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2" y="1340768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pen\Desktop\Новая папка\WhatsApp Image 2023-03-04 at 11.59.3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9320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pen\Desktop\Новая папка\WhatsApp Image 2023-03-04 at 11.59.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7744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алмазной обработки изделий из стекла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850106"/>
          </a:xfrm>
        </p:spPr>
        <p:txBody>
          <a:bodyPr>
            <a:normAutofit fontScale="9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Благодарим за познавательную экскурсию!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pen\Desktop\Новая папка\WhatsApp Image 2023-03-04 at 11.58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8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pen\Desktop\Новая папка\WhatsApp Image 2023-03-04 at 11.58.2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78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30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придумали свои хрустальные изделия</a:t>
            </a:r>
            <a:r>
              <a:rPr lang="ru-RU" sz="3300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7" name="Picture 3" descr="C:\Users\uspen\Desktop\Новая папка\WhatsApp Image 2023-03-04 at 11.56.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8" y="1052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pen\Desktop\Новая папка\WhatsApp Image 2023-03-04 at 11.56.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852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pen\Desktop\Новая папка\WhatsApp Image 2023-03-04 at 11.56.2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pen\Desktop\Новая папка\WhatsApp Image 2023-03-04 at 11.56.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3300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pen\Desktop\Новая папка\WhatsApp Image 2023-03-04 at 11.57.21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951520" cy="3935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pen\Desktop\Новая папка\WhatsApp Image 2023-03-04 at 11.57.2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970030" cy="396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30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придумали свои хрустальные изделия</a:t>
            </a:r>
            <a:r>
              <a:rPr lang="ru-RU" sz="3300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Третий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детского альбома.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8893"/>
            <a:ext cx="2861928" cy="381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45" y="2420888"/>
            <a:ext cx="2862000" cy="38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306896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C:\Users\uspen\Desktop\Новая папка\WhatsApp Image 2023-03-04 at 11.58.18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Третий этап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6360"/>
            <a:ext cx="8229600" cy="858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работы 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темой расширились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малой Родине,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историческом центре города, музеях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градообразующем предприятии,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истории, продукции, выпускаемой на заводе, о людях, работающих на нём.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780928"/>
            <a:ext cx="6120679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617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way.com/upload/uf/059/gus_hrustalniy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832"/>
            <a:ext cx="4139952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www.ribri.ru/uploads/1/images/672139523/800x60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6165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 развить познавательную активность старших дошкольников через ознакомление с историческим центром города (Музей хрусталя им. А.В.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Мальцова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городской Историко-Художественный музей,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Хрустальный завод, ж/д вокзал, «Мальцевские домики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c.pics.livejournal.com/nikitinskii/32336246/4209390/4209390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469" y="2348880"/>
            <a:ext cx="37785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«РОДНОЙ ГУСЬ-ХРУСТАЛЬНЫЙ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МЫ ЛЮБИМ,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 БОЛЬШЕ О НЕМ ЗНАТЬ ХОТИМ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Музейная педагогика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Экскурсионная работа детского сада с музеями.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Создание и использование мини-музеев в дошкольном учреждении.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Составление плана работы.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литературы, статей.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Работа с интернет -ресурсами, посещение сайтов.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Создание развивающей среды в группе.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демонстрационного материала для бесед: иллюстраций, слайдов, фотографий.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Разработка занятий с детьми, мастер-классов с родителями.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Анкетирование родителей: «Родной свой город мы любим и знаем».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pen\Desktop\Новая папка\WhatsApp Image 2023-03-04 at 12.00.3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pen\Desktop\Новая папка\WhatsApp Image 2023-03-04 at 12.00.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7813"/>
            <a:ext cx="3960140" cy="528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877272"/>
            <a:ext cx="409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 в 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pen\Desktop\Новая папка\WhatsApp Image 2023-03-04 at 12.00.2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4" y="31081"/>
            <a:ext cx="392426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pen\Desktop\Новая папка\WhatsApp Image 2023-03-04 at 12.00.2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780120" cy="50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408333" cy="6089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демонстрационного материала для бесед: иллюстраций, слайдов, фотографий.</a:t>
            </a:r>
          </a:p>
        </p:txBody>
      </p:sp>
      <p:pic>
        <p:nvPicPr>
          <p:cNvPr id="3074" name="Picture 2" descr="C:\Users\uspen\Desktop\Новая папка\WhatsApp Image 2023-03-04 at 12.00.28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6"/>
            <a:ext cx="3598875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pen\Desktop\Новая папка\WhatsApp Image 2023-03-04 at 12.00.2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780000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</TotalTime>
  <Words>448</Words>
  <Application>Microsoft Office PowerPoint</Application>
  <PresentationFormat>Экран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МУНИЦИПАЛЬНОЕ БЮДЖЕТНОЕ ДОШКОЛЬНОЕ ОБРАЗОВАЕТЛЬНОЕ УЧРЕЖДЕНИЕ «Детский сад № 1»</vt:lpstr>
      <vt:lpstr>Презентация PowerPoint</vt:lpstr>
      <vt:lpstr>Презентация PowerPoint</vt:lpstr>
      <vt:lpstr> «РОДНОЙ ГУСЬ-ХРУСТАЛЬНЫЙ  МЫ ЛЮБИМ,  И БОЛЬШЕ О НЕМ ЗНАТЬ ХОТИМ!»</vt:lpstr>
      <vt:lpstr>Музейная педагогика</vt:lpstr>
      <vt:lpstr>Первый этап</vt:lpstr>
      <vt:lpstr> Первый этап </vt:lpstr>
      <vt:lpstr>Презентация PowerPoint</vt:lpstr>
      <vt:lpstr>Презентация PowerPoint</vt:lpstr>
      <vt:lpstr>Разработали маршруты, провели анкетирование родителей, вспомнили правила дорожного движения, правила поведения в общественных местах. </vt:lpstr>
      <vt:lpstr>Второй этап</vt:lpstr>
      <vt:lpstr>Второй этап</vt:lpstr>
      <vt:lpstr>Экскурсии, наблюдения,  беседы.</vt:lpstr>
      <vt:lpstr>Презентация PowerPoint</vt:lpstr>
      <vt:lpstr>Презентация PowerPoint</vt:lpstr>
      <vt:lpstr>По дороге на Хрустальный завод.</vt:lpstr>
      <vt:lpstr>Предприятие, на котором работают  наши родители.</vt:lpstr>
      <vt:lpstr>Презентация PowerPoint</vt:lpstr>
      <vt:lpstr>Презентация PowerPoint</vt:lpstr>
      <vt:lpstr>Настоящее волшебство!</vt:lpstr>
      <vt:lpstr>Цех алмазной обработки изделий из стекла</vt:lpstr>
      <vt:lpstr>Презентация PowerPoint</vt:lpstr>
      <vt:lpstr>Благодарим за познавательную экскурсию!</vt:lpstr>
      <vt:lpstr> Мы придумали свои хрустальные изделия! </vt:lpstr>
      <vt:lpstr> Мы придумали свои хрустальные изделия! </vt:lpstr>
      <vt:lpstr>Третий этап</vt:lpstr>
      <vt:lpstr>Третий этап</vt:lpstr>
      <vt:lpstr> Результативность: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Успенская</dc:creator>
  <cp:lastModifiedBy>Пользователь Windows</cp:lastModifiedBy>
  <cp:revision>37</cp:revision>
  <dcterms:created xsi:type="dcterms:W3CDTF">2023-03-04T09:14:45Z</dcterms:created>
  <dcterms:modified xsi:type="dcterms:W3CDTF">2023-03-14T05:41:59Z</dcterms:modified>
</cp:coreProperties>
</file>